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8" y="-12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1CAF-3471-4874-B405-B6ACE3E85854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3F7D-E67F-4793-ACAB-1966C6BC8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537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1CAF-3471-4874-B405-B6ACE3E85854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3F7D-E67F-4793-ACAB-1966C6BC8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465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1CAF-3471-4874-B405-B6ACE3E85854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3F7D-E67F-4793-ACAB-1966C6BC8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648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1CAF-3471-4874-B405-B6ACE3E85854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3F7D-E67F-4793-ACAB-1966C6BC8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603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1CAF-3471-4874-B405-B6ACE3E85854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3F7D-E67F-4793-ACAB-1966C6BC8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1571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1CAF-3471-4874-B405-B6ACE3E85854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3F7D-E67F-4793-ACAB-1966C6BC8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16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1CAF-3471-4874-B405-B6ACE3E85854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3F7D-E67F-4793-ACAB-1966C6BC8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580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1CAF-3471-4874-B405-B6ACE3E85854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3F7D-E67F-4793-ACAB-1966C6BC8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672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1CAF-3471-4874-B405-B6ACE3E85854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3F7D-E67F-4793-ACAB-1966C6BC8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100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1CAF-3471-4874-B405-B6ACE3E85854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3F7D-E67F-4793-ACAB-1966C6BC8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469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1CAF-3471-4874-B405-B6ACE3E85854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3F7D-E67F-4793-ACAB-1966C6BC8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075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11CAF-3471-4874-B405-B6ACE3E85854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73F7D-E67F-4793-ACAB-1966C6BC8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568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06306"/>
            <a:ext cx="9239175" cy="5198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17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Дом культуры\iFJTd-V7Z4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74" r="24669"/>
          <a:stretch/>
        </p:blipFill>
        <p:spPr bwMode="auto">
          <a:xfrm>
            <a:off x="4572000" y="-20538"/>
            <a:ext cx="4553669" cy="5164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Дом культуры\IMG_00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35948"/>
          <a:stretch/>
        </p:blipFill>
        <p:spPr bwMode="auto">
          <a:xfrm>
            <a:off x="-23587" y="-20538"/>
            <a:ext cx="4307556" cy="5164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9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Дом культуры\IMG_007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67" r="21492"/>
          <a:stretch/>
        </p:blipFill>
        <p:spPr bwMode="auto">
          <a:xfrm>
            <a:off x="1" y="0"/>
            <a:ext cx="4355976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Дом культуры\iFJTd-V7Z4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23" r="47618" b="29934"/>
          <a:stretch/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542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Дом культуры\IMG_69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719"/>
          <a:stretch/>
        </p:blipFill>
        <p:spPr bwMode="auto">
          <a:xfrm>
            <a:off x="0" y="0"/>
            <a:ext cx="4525217" cy="5120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Дом культуры\IMG_748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1666"/>
          <a:stretch/>
        </p:blipFill>
        <p:spPr bwMode="auto">
          <a:xfrm>
            <a:off x="4716016" y="0"/>
            <a:ext cx="4427984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78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Admin\Desktop\Дом культуры\IMG_00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884"/>
          <a:stretch/>
        </p:blipFill>
        <p:spPr bwMode="auto">
          <a:xfrm>
            <a:off x="-612575" y="0"/>
            <a:ext cx="4824536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Дом культуры\IMG_747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25" r="11553"/>
          <a:stretch/>
        </p:blipFill>
        <p:spPr bwMode="auto">
          <a:xfrm>
            <a:off x="4427983" y="0"/>
            <a:ext cx="4716017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46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Дом культуры\3HmayhP4tRY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201" b="6182"/>
          <a:stretch/>
        </p:blipFill>
        <p:spPr bwMode="auto">
          <a:xfrm>
            <a:off x="-1" y="0"/>
            <a:ext cx="9191035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33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Дом культуры\40852rQCS0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517" b="32794"/>
          <a:stretch/>
        </p:blipFill>
        <p:spPr bwMode="auto">
          <a:xfrm>
            <a:off x="0" y="0"/>
            <a:ext cx="12097686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00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06306"/>
            <a:ext cx="9239175" cy="5198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59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Экран (16:9)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культура</cp:lastModifiedBy>
  <cp:revision>7</cp:revision>
  <dcterms:created xsi:type="dcterms:W3CDTF">2018-11-28T11:55:16Z</dcterms:created>
  <dcterms:modified xsi:type="dcterms:W3CDTF">2018-11-30T11:37:46Z</dcterms:modified>
</cp:coreProperties>
</file>